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Roboto Slab"/>
      <p:regular r:id="rId12"/>
      <p:bold r:id="rId13"/>
    </p:embeddedFont>
    <p:embeddedFont>
      <p:font typeface="Robo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RobotoSlab-bold.fntdata"/><Relationship Id="rId12" Type="http://schemas.openxmlformats.org/officeDocument/2006/relationships/font" Target="fonts/RobotoSlab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49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ocs.google.com/document/d/1i8crQNkPwCX2l8m9SguVuV7fQp1c-tRK20crlZndnpk/edit?usp=sharing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docs.google.com/document/d/1xDv1E7582y4q5P4XNcbW88zWimz0gPROnfimWuxbQV8/edit?usp=sharing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ocs.google.com/document/d/12xClea0kV0ZFZt55D0wXpxC7kAX5bOdc3wThlnCfNs4/edit?usp=sharing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.google.com/document/d/13NWkxwLkfK6QND3yy3Y9MG6LBRDl-6RDK5ovRqFz8I0/edit?usp=sharing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sewelectric.org/" TargetMode="External"/><Relationship Id="rId4" Type="http://schemas.openxmlformats.org/officeDocument/2006/relationships/hyperlink" Target="https://www.arduino.cc/" TargetMode="External"/><Relationship Id="rId5" Type="http://schemas.openxmlformats.org/officeDocument/2006/relationships/hyperlink" Target="http://lilypadarduino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049250" y="1188925"/>
            <a:ext cx="7045500" cy="14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Programming in Theatre Project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311700" y="4139700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Nancy Cattrell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Apex Friendship High School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Brief History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Technology in theater began as early as theater.  </a:t>
            </a:r>
          </a:p>
          <a:p>
            <a:pPr lvl="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Outside performances were common in ancient Greek and Roman theater and natural light continued to be used into the 1600s when candlelight was introduced.</a:t>
            </a:r>
          </a:p>
          <a:p>
            <a:pPr lvl="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the late 1700s, indoor lighting was improved using gas.  The invention of the incandescent lamp in 1879, caused almost all theaters to use electric lighting by 1900.  </a:t>
            </a:r>
          </a:p>
          <a:p>
            <a:pPr lvl="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Lighting now utilizes lights that are automated, move, and change color and/or pattern.</a:t>
            </a:r>
          </a:p>
          <a:p>
            <a:pPr lvl="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Today, technology has been incorporated into all aspects of theater, including sets, props, and costumes.  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Design Process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Utilize the engineering design process to create a costume or prop piece which incorporates programming through the use of a LilyPad arduino.  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/>
              <a:t>Include a sketch of the piece, materials needed, and what you want your piece to do.  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Engineering Design Process Rubric</a:t>
            </a:r>
          </a:p>
          <a:p>
            <a:pPr indent="0" lvl="0" marL="45720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Part 1: Construction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Be sure to finish all seams and edges.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Be aware of how materials will react when stitched.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Think about the comfort of the wearer.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 algn="ctr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Construction Rubric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Part 2: Programming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Use programming to make your device do at least 3 different things.  These can include: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Turning light on and off by button or by sensor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Changing the color of the LED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Play music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Programming Rubric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Part 3: Final Product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Combine all of the pieces to create your final product.  Programming should be integrated in a logical manner for the piece and should be easy to use for anyone.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algn="ctr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Final Product Rubric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Resources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http://sewelectric.org/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https://www.arduino.cc/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http://lilypadarduino.org/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