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6.xml"/>
  <Override ContentType="application/vnd.openxmlformats-officedocument.presentationml.slide+xml" PartName="/ppt/slides/slide5.xml"/>
  <Override ContentType="application/vnd.openxmlformats-officedocument.presentationml.slide+xml" PartName="/ppt/slides/slide7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autoCompressPictures="0" embedTrueTypeFonts="1" strictFirstAndLastChars="0" saveSubsetFonts="1">
  <p:sldMasterIdLst>
    <p:sldMasterId id="2147483659" r:id="rId3"/>
  </p:sldMasterIdLst>
  <p:notesMasterIdLst>
    <p:notesMasterId r:id="rId4"/>
  </p:notesMasterIdLst>
  <p:sldIdLst>
    <p:sldId id="256" r:id="rId5"/>
    <p:sldId id="257" r:id="rId6"/>
    <p:sldId id="258" r:id="rId7"/>
    <p:sldId id="259" r:id="rId8"/>
    <p:sldId id="260" r:id="rId9"/>
    <p:sldId id="261" r:id="rId10"/>
    <p:sldId id="262" r:id="rId11"/>
  </p:sldIdLst>
  <p:sldSz cy="5143500" cx="9144000"/>
  <p:notesSz cx="6858000" cy="9144000"/>
  <p:embeddedFontLst>
    <p:embeddedFont>
      <p:font typeface="Roboto Slab"/>
      <p:regular r:id="rId12"/>
      <p:bold r:id="rId13"/>
    </p:embeddedFont>
    <p:embeddedFont>
      <p:font typeface="Roboto"/>
      <p:regular r:id="rId14"/>
      <p:bold r:id="rId15"/>
      <p:italic r:id="rId16"/>
      <p:boldItalic r:id="rId17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/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slide" Target="slides/slide7.xml"/><Relationship Id="rId10" Type="http://schemas.openxmlformats.org/officeDocument/2006/relationships/slide" Target="slides/slide6.xml"/><Relationship Id="rId13" Type="http://schemas.openxmlformats.org/officeDocument/2006/relationships/font" Target="fonts/RobotoSlab-bold.fntdata"/><Relationship Id="rId12" Type="http://schemas.openxmlformats.org/officeDocument/2006/relationships/font" Target="fonts/RobotoSlab-regular.fntdata"/><Relationship Id="rId1" Type="http://schemas.openxmlformats.org/officeDocument/2006/relationships/theme" Target="theme/theme1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notesMaster" Target="notesMasters/notesMaster1.xml"/><Relationship Id="rId9" Type="http://schemas.openxmlformats.org/officeDocument/2006/relationships/slide" Target="slides/slide5.xml"/><Relationship Id="rId15" Type="http://schemas.openxmlformats.org/officeDocument/2006/relationships/font" Target="fonts/Roboto-bold.fntdata"/><Relationship Id="rId14" Type="http://schemas.openxmlformats.org/officeDocument/2006/relationships/font" Target="fonts/Roboto-regular.fntdata"/><Relationship Id="rId17" Type="http://schemas.openxmlformats.org/officeDocument/2006/relationships/font" Target="fonts/Roboto-boldItalic.fntdata"/><Relationship Id="rId16" Type="http://schemas.openxmlformats.org/officeDocument/2006/relationships/font" Target="fonts/Roboto-italic.fntdata"/><Relationship Id="rId5" Type="http://schemas.openxmlformats.org/officeDocument/2006/relationships/slide" Target="slides/slide1.xml"/><Relationship Id="rId6" Type="http://schemas.openxmlformats.org/officeDocument/2006/relationships/slide" Target="slides/slide2.xml"/><Relationship Id="rId7" Type="http://schemas.openxmlformats.org/officeDocument/2006/relationships/slide" Target="slides/slide3.xml"/><Relationship Id="rId8" Type="http://schemas.openxmlformats.org/officeDocument/2006/relationships/slide" Target="slides/slide4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4" name="Shape 4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 sz="1100"/>
            </a:lvl1pPr>
            <a:lvl2pPr lvl="1">
              <a:spcBef>
                <a:spcPts val="0"/>
              </a:spcBef>
              <a:defRPr sz="1100"/>
            </a:lvl2pPr>
            <a:lvl3pPr lvl="2">
              <a:spcBef>
                <a:spcPts val="0"/>
              </a:spcBef>
              <a:defRPr sz="1100"/>
            </a:lvl3pPr>
            <a:lvl4pPr lvl="3">
              <a:spcBef>
                <a:spcPts val="0"/>
              </a:spcBef>
              <a:defRPr sz="1100"/>
            </a:lvl4pPr>
            <a:lvl5pPr lvl="4">
              <a:spcBef>
                <a:spcPts val="0"/>
              </a:spcBef>
              <a:defRPr sz="1100"/>
            </a:lvl5pPr>
            <a:lvl6pPr lvl="5">
              <a:spcBef>
                <a:spcPts val="0"/>
              </a:spcBef>
              <a:defRPr sz="1100"/>
            </a:lvl6pPr>
            <a:lvl7pPr lvl="6">
              <a:spcBef>
                <a:spcPts val="0"/>
              </a:spcBef>
              <a:defRPr sz="1100"/>
            </a:lvl7pPr>
            <a:lvl8pPr lvl="7">
              <a:spcBef>
                <a:spcPts val="0"/>
              </a:spcBef>
              <a:defRPr sz="1100"/>
            </a:lvl8pPr>
            <a:lvl9pPr lvl="8">
              <a:spcBef>
                <a:spcPts val="0"/>
              </a:spcBef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Shape 60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1" name="Shape 61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65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Shape 66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7" name="Shape 67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7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Shape 72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3" name="Shape 73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77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Shape 78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9" name="Shape 79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83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Shape 84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5" name="Shape 85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89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Shape 90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1" name="Shape 91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PhAnim="0" showMasterSp="0">
  <p:cSld>
    <p:spTree>
      <p:nvGrpSpPr>
        <p:cNvPr id="95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Shape 96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7" name="Shape 97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Title slid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hape 10"/>
          <p:cNvSpPr/>
          <p:nvPr/>
        </p:nvSpPr>
        <p:spPr>
          <a:xfrm>
            <a:off x="1524800" y="672605"/>
            <a:ext cx="1081625" cy="1124949"/>
          </a:xfrm>
          <a:custGeom>
            <a:pathLst>
              <a:path extrusionOk="0" h="44998" w="43265">
                <a:moveTo>
                  <a:pt x="0" y="44998"/>
                </a:moveTo>
                <a:lnTo>
                  <a:pt x="0" y="0"/>
                </a:lnTo>
                <a:lnTo>
                  <a:pt x="43265" y="0"/>
                </a:lnTo>
              </a:path>
            </a:pathLst>
          </a:custGeom>
          <a:noFill/>
          <a:ln cap="flat" cmpd="sng" w="28575">
            <a:solidFill>
              <a:schemeClr val="accent5"/>
            </a:solidFill>
            <a:prstDash val="solid"/>
            <a:miter/>
            <a:headEnd len="med" w="med" type="none"/>
            <a:tailEnd len="med" w="med" type="none"/>
          </a:ln>
        </p:spPr>
      </p:sp>
      <p:sp>
        <p:nvSpPr>
          <p:cNvPr id="11" name="Shape 11"/>
          <p:cNvSpPr/>
          <p:nvPr/>
        </p:nvSpPr>
        <p:spPr>
          <a:xfrm rot="10800000">
            <a:off x="6537562" y="3342925"/>
            <a:ext cx="1081625" cy="1124950"/>
          </a:xfrm>
          <a:custGeom>
            <a:pathLst>
              <a:path extrusionOk="0" h="44998" w="43265">
                <a:moveTo>
                  <a:pt x="0" y="44998"/>
                </a:moveTo>
                <a:lnTo>
                  <a:pt x="0" y="0"/>
                </a:lnTo>
                <a:lnTo>
                  <a:pt x="43265" y="0"/>
                </a:lnTo>
              </a:path>
            </a:pathLst>
          </a:custGeom>
          <a:noFill/>
          <a:ln cap="flat" cmpd="sng" w="28575">
            <a:solidFill>
              <a:schemeClr val="accent5"/>
            </a:solidFill>
            <a:prstDash val="solid"/>
            <a:miter/>
            <a:headEnd len="med" w="med" type="none"/>
            <a:tailEnd len="med" w="med" type="none"/>
          </a:ln>
        </p:spPr>
      </p:sp>
      <p:cxnSp>
        <p:nvCxnSpPr>
          <p:cNvPr id="12" name="Shape 12"/>
          <p:cNvCxnSpPr/>
          <p:nvPr/>
        </p:nvCxnSpPr>
        <p:spPr>
          <a:xfrm>
            <a:off x="4359601" y="2817463"/>
            <a:ext cx="424800" cy="0"/>
          </a:xfrm>
          <a:prstGeom prst="straightConnector1">
            <a:avLst/>
          </a:prstGeom>
          <a:noFill/>
          <a:ln cap="flat" cmpd="sng" w="38100">
            <a:solidFill>
              <a:schemeClr val="accent4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13" name="Shape 13"/>
          <p:cNvSpPr txBox="1"/>
          <p:nvPr>
            <p:ph type="ctrTitle"/>
          </p:nvPr>
        </p:nvSpPr>
        <p:spPr>
          <a:xfrm>
            <a:off x="1680301" y="1188925"/>
            <a:ext cx="5783400" cy="1457399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algn="ctr">
              <a:spcBef>
                <a:spcPts val="0"/>
              </a:spcBef>
              <a:buSzPct val="100000"/>
              <a:defRPr sz="4000"/>
            </a:lvl1pPr>
            <a:lvl2pPr lvl="1" algn="ctr">
              <a:spcBef>
                <a:spcPts val="0"/>
              </a:spcBef>
              <a:buSzPct val="100000"/>
              <a:defRPr sz="4000"/>
            </a:lvl2pPr>
            <a:lvl3pPr lvl="2" algn="ctr">
              <a:spcBef>
                <a:spcPts val="0"/>
              </a:spcBef>
              <a:buSzPct val="100000"/>
              <a:defRPr sz="4000"/>
            </a:lvl3pPr>
            <a:lvl4pPr lvl="3" algn="ctr">
              <a:spcBef>
                <a:spcPts val="0"/>
              </a:spcBef>
              <a:buSzPct val="100000"/>
              <a:defRPr sz="4000"/>
            </a:lvl4pPr>
            <a:lvl5pPr lvl="4" algn="ctr">
              <a:spcBef>
                <a:spcPts val="0"/>
              </a:spcBef>
              <a:buSzPct val="100000"/>
              <a:defRPr sz="4000"/>
            </a:lvl5pPr>
            <a:lvl6pPr lvl="5" algn="ctr">
              <a:spcBef>
                <a:spcPts val="0"/>
              </a:spcBef>
              <a:buSzPct val="100000"/>
              <a:defRPr sz="4000"/>
            </a:lvl6pPr>
            <a:lvl7pPr lvl="6" algn="ctr">
              <a:spcBef>
                <a:spcPts val="0"/>
              </a:spcBef>
              <a:buSzPct val="100000"/>
              <a:defRPr sz="4000"/>
            </a:lvl7pPr>
            <a:lvl8pPr lvl="7" algn="ctr">
              <a:spcBef>
                <a:spcPts val="0"/>
              </a:spcBef>
              <a:buSzPct val="100000"/>
              <a:defRPr sz="4000"/>
            </a:lvl8pPr>
            <a:lvl9pPr lvl="8" algn="ctr">
              <a:spcBef>
                <a:spcPts val="0"/>
              </a:spcBef>
              <a:buSzPct val="100000"/>
              <a:defRPr sz="4000"/>
            </a:lvl9pPr>
          </a:lstStyle>
          <a:p/>
        </p:txBody>
      </p:sp>
      <p:sp>
        <p:nvSpPr>
          <p:cNvPr id="14" name="Shape 14"/>
          <p:cNvSpPr txBox="1"/>
          <p:nvPr>
            <p:ph idx="1" type="subTitle"/>
          </p:nvPr>
        </p:nvSpPr>
        <p:spPr>
          <a:xfrm>
            <a:off x="1680301" y="3049450"/>
            <a:ext cx="5783400" cy="9090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ct val="100000"/>
              <a:buFont typeface="Roboto Slab"/>
              <a:buNone/>
              <a:defRPr sz="2400">
                <a:solidFill>
                  <a:schemeClr val="accent5"/>
                </a:solidFill>
                <a:latin typeface="Roboto Slab"/>
                <a:ea typeface="Roboto Slab"/>
                <a:cs typeface="Roboto Slab"/>
                <a:sym typeface="Roboto Slab"/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ct val="100000"/>
              <a:buFont typeface="Roboto Slab"/>
              <a:buNone/>
              <a:defRPr sz="2400">
                <a:solidFill>
                  <a:schemeClr val="accent5"/>
                </a:solidFill>
                <a:latin typeface="Roboto Slab"/>
                <a:ea typeface="Roboto Slab"/>
                <a:cs typeface="Roboto Slab"/>
                <a:sym typeface="Roboto Slab"/>
              </a:defRPr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ct val="100000"/>
              <a:buFont typeface="Roboto Slab"/>
              <a:buNone/>
              <a:defRPr sz="2400">
                <a:solidFill>
                  <a:schemeClr val="accent5"/>
                </a:solidFill>
                <a:latin typeface="Roboto Slab"/>
                <a:ea typeface="Roboto Slab"/>
                <a:cs typeface="Roboto Slab"/>
                <a:sym typeface="Roboto Slab"/>
              </a:defRPr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ct val="100000"/>
              <a:buFont typeface="Roboto Slab"/>
              <a:buNone/>
              <a:defRPr sz="2400">
                <a:solidFill>
                  <a:schemeClr val="accent5"/>
                </a:solidFill>
                <a:latin typeface="Roboto Slab"/>
                <a:ea typeface="Roboto Slab"/>
                <a:cs typeface="Roboto Slab"/>
                <a:sym typeface="Roboto Slab"/>
              </a:defRPr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ct val="100000"/>
              <a:buFont typeface="Roboto Slab"/>
              <a:buNone/>
              <a:defRPr sz="2400">
                <a:solidFill>
                  <a:schemeClr val="accent5"/>
                </a:solidFill>
                <a:latin typeface="Roboto Slab"/>
                <a:ea typeface="Roboto Slab"/>
                <a:cs typeface="Roboto Slab"/>
                <a:sym typeface="Roboto Slab"/>
              </a:defRPr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ct val="100000"/>
              <a:buFont typeface="Roboto Slab"/>
              <a:buNone/>
              <a:defRPr sz="2400">
                <a:solidFill>
                  <a:schemeClr val="accent5"/>
                </a:solidFill>
                <a:latin typeface="Roboto Slab"/>
                <a:ea typeface="Roboto Slab"/>
                <a:cs typeface="Roboto Slab"/>
                <a:sym typeface="Roboto Slab"/>
              </a:defRPr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ct val="100000"/>
              <a:buFont typeface="Roboto Slab"/>
              <a:buNone/>
              <a:defRPr sz="2400">
                <a:solidFill>
                  <a:schemeClr val="accent5"/>
                </a:solidFill>
                <a:latin typeface="Roboto Slab"/>
                <a:ea typeface="Roboto Slab"/>
                <a:cs typeface="Roboto Slab"/>
                <a:sym typeface="Roboto Slab"/>
              </a:defRPr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ct val="100000"/>
              <a:buFont typeface="Roboto Slab"/>
              <a:buNone/>
              <a:defRPr sz="2400">
                <a:solidFill>
                  <a:schemeClr val="accent5"/>
                </a:solidFill>
                <a:latin typeface="Roboto Slab"/>
                <a:ea typeface="Roboto Slab"/>
                <a:cs typeface="Roboto Slab"/>
                <a:sym typeface="Roboto Slab"/>
              </a:defRPr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ct val="100000"/>
              <a:buFont typeface="Roboto Slab"/>
              <a:buNone/>
              <a:defRPr sz="2400">
                <a:solidFill>
                  <a:schemeClr val="accent5"/>
                </a:solidFill>
                <a:latin typeface="Roboto Slab"/>
                <a:ea typeface="Roboto Slab"/>
                <a:cs typeface="Roboto Slab"/>
                <a:sym typeface="Roboto Slab"/>
              </a:defRPr>
            </a:lvl9pPr>
          </a:lstStyle>
          <a:p/>
        </p:txBody>
      </p:sp>
      <p:sp>
        <p:nvSpPr>
          <p:cNvPr id="15" name="Shape 15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Big number">
    <p:spTree>
      <p:nvGrpSpPr>
        <p:cNvPr id="52" name="Shape 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Shape 53"/>
          <p:cNvSpPr/>
          <p:nvPr/>
        </p:nvSpPr>
        <p:spPr>
          <a:xfrm>
            <a:off x="150" y="5076825"/>
            <a:ext cx="9143700" cy="666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54" name="Shape 54"/>
          <p:cNvSpPr txBox="1"/>
          <p:nvPr>
            <p:ph type="title"/>
          </p:nvPr>
        </p:nvSpPr>
        <p:spPr>
          <a:xfrm>
            <a:off x="387900" y="1152450"/>
            <a:ext cx="8368200" cy="15384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 algn="ctr">
              <a:spcBef>
                <a:spcPts val="0"/>
              </a:spcBef>
              <a:buClr>
                <a:schemeClr val="accent5"/>
              </a:buClr>
              <a:buSzPct val="100000"/>
              <a:defRPr sz="13000">
                <a:solidFill>
                  <a:schemeClr val="accent5"/>
                </a:solidFill>
              </a:defRPr>
            </a:lvl1pPr>
            <a:lvl2pPr lvl="1" algn="ctr">
              <a:spcBef>
                <a:spcPts val="0"/>
              </a:spcBef>
              <a:buClr>
                <a:schemeClr val="accent5"/>
              </a:buClr>
              <a:buSzPct val="100000"/>
              <a:defRPr sz="13000">
                <a:solidFill>
                  <a:schemeClr val="accent5"/>
                </a:solidFill>
              </a:defRPr>
            </a:lvl2pPr>
            <a:lvl3pPr lvl="2" algn="ctr">
              <a:spcBef>
                <a:spcPts val="0"/>
              </a:spcBef>
              <a:buClr>
                <a:schemeClr val="accent5"/>
              </a:buClr>
              <a:buSzPct val="100000"/>
              <a:defRPr sz="13000">
                <a:solidFill>
                  <a:schemeClr val="accent5"/>
                </a:solidFill>
              </a:defRPr>
            </a:lvl3pPr>
            <a:lvl4pPr lvl="3" algn="ctr">
              <a:spcBef>
                <a:spcPts val="0"/>
              </a:spcBef>
              <a:buClr>
                <a:schemeClr val="accent5"/>
              </a:buClr>
              <a:buSzPct val="100000"/>
              <a:defRPr sz="13000">
                <a:solidFill>
                  <a:schemeClr val="accent5"/>
                </a:solidFill>
              </a:defRPr>
            </a:lvl4pPr>
            <a:lvl5pPr lvl="4" algn="ctr">
              <a:spcBef>
                <a:spcPts val="0"/>
              </a:spcBef>
              <a:buClr>
                <a:schemeClr val="accent5"/>
              </a:buClr>
              <a:buSzPct val="100000"/>
              <a:defRPr sz="13000">
                <a:solidFill>
                  <a:schemeClr val="accent5"/>
                </a:solidFill>
              </a:defRPr>
            </a:lvl5pPr>
            <a:lvl6pPr lvl="5" algn="ctr">
              <a:spcBef>
                <a:spcPts val="0"/>
              </a:spcBef>
              <a:buClr>
                <a:schemeClr val="accent5"/>
              </a:buClr>
              <a:buSzPct val="100000"/>
              <a:defRPr sz="13000">
                <a:solidFill>
                  <a:schemeClr val="accent5"/>
                </a:solidFill>
              </a:defRPr>
            </a:lvl6pPr>
            <a:lvl7pPr lvl="6" algn="ctr">
              <a:spcBef>
                <a:spcPts val="0"/>
              </a:spcBef>
              <a:buClr>
                <a:schemeClr val="accent5"/>
              </a:buClr>
              <a:buSzPct val="100000"/>
              <a:defRPr sz="13000">
                <a:solidFill>
                  <a:schemeClr val="accent5"/>
                </a:solidFill>
              </a:defRPr>
            </a:lvl7pPr>
            <a:lvl8pPr lvl="7" algn="ctr">
              <a:spcBef>
                <a:spcPts val="0"/>
              </a:spcBef>
              <a:buClr>
                <a:schemeClr val="accent5"/>
              </a:buClr>
              <a:buSzPct val="100000"/>
              <a:defRPr sz="13000">
                <a:solidFill>
                  <a:schemeClr val="accent5"/>
                </a:solidFill>
              </a:defRPr>
            </a:lvl8pPr>
            <a:lvl9pPr lvl="8" algn="ctr">
              <a:spcBef>
                <a:spcPts val="0"/>
              </a:spcBef>
              <a:buClr>
                <a:schemeClr val="accent5"/>
              </a:buClr>
              <a:buSzPct val="100000"/>
              <a:defRPr sz="13000">
                <a:solidFill>
                  <a:schemeClr val="accent5"/>
                </a:solidFill>
              </a:defRPr>
            </a:lvl9pPr>
          </a:lstStyle>
          <a:p/>
        </p:txBody>
      </p:sp>
      <p:sp>
        <p:nvSpPr>
          <p:cNvPr id="55" name="Shape 55"/>
          <p:cNvSpPr txBox="1"/>
          <p:nvPr>
            <p:ph idx="1" type="body"/>
          </p:nvPr>
        </p:nvSpPr>
        <p:spPr>
          <a:xfrm>
            <a:off x="387900" y="2919450"/>
            <a:ext cx="8368200" cy="10716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spcBef>
                <a:spcPts val="0"/>
              </a:spcBef>
              <a:defRPr/>
            </a:lvl1pPr>
            <a:lvl2pPr lvl="1" algn="ctr">
              <a:spcBef>
                <a:spcPts val="0"/>
              </a:spcBef>
              <a:defRPr/>
            </a:lvl2pPr>
            <a:lvl3pPr lvl="2" algn="ctr">
              <a:spcBef>
                <a:spcPts val="0"/>
              </a:spcBef>
              <a:defRPr/>
            </a:lvl3pPr>
            <a:lvl4pPr lvl="3" algn="ctr">
              <a:spcBef>
                <a:spcPts val="0"/>
              </a:spcBef>
              <a:defRPr/>
            </a:lvl4pPr>
            <a:lvl5pPr lvl="4" algn="ctr">
              <a:spcBef>
                <a:spcPts val="0"/>
              </a:spcBef>
              <a:defRPr/>
            </a:lvl5pPr>
            <a:lvl6pPr lvl="5" algn="ctr">
              <a:spcBef>
                <a:spcPts val="0"/>
              </a:spcBef>
              <a:defRPr/>
            </a:lvl6pPr>
            <a:lvl7pPr lvl="6" algn="ctr">
              <a:spcBef>
                <a:spcPts val="0"/>
              </a:spcBef>
              <a:defRPr/>
            </a:lvl7pPr>
            <a:lvl8pPr lvl="7" algn="ctr">
              <a:spcBef>
                <a:spcPts val="0"/>
              </a:spcBef>
              <a:defRPr/>
            </a:lvl8pPr>
            <a:lvl9pPr lvl="8" algn="ctr">
              <a:spcBef>
                <a:spcPts val="0"/>
              </a:spcBef>
              <a:defRPr/>
            </a:lvl9pPr>
          </a:lstStyle>
          <a:p/>
        </p:txBody>
      </p:sp>
      <p:sp>
        <p:nvSpPr>
          <p:cNvPr id="56" name="Shape 56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spTree>
      <p:nvGrpSpPr>
        <p:cNvPr id="57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Shape 58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secHead">
  <p:cSld name="Section header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7" name="Shape 17"/>
          <p:cNvCxnSpPr/>
          <p:nvPr/>
        </p:nvCxnSpPr>
        <p:spPr>
          <a:xfrm>
            <a:off x="4359601" y="2817463"/>
            <a:ext cx="424800" cy="0"/>
          </a:xfrm>
          <a:prstGeom prst="straightConnector1">
            <a:avLst/>
          </a:prstGeom>
          <a:noFill/>
          <a:ln cap="flat" cmpd="sng" w="38100">
            <a:solidFill>
              <a:schemeClr val="accent4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18" name="Shape 18"/>
          <p:cNvSpPr txBox="1"/>
          <p:nvPr>
            <p:ph type="title"/>
          </p:nvPr>
        </p:nvSpPr>
        <p:spPr>
          <a:xfrm>
            <a:off x="480750" y="1764950"/>
            <a:ext cx="8222100" cy="9075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algn="ctr">
              <a:spcBef>
                <a:spcPts val="0"/>
              </a:spcBef>
              <a:buSzPct val="100000"/>
              <a:defRPr sz="4800"/>
            </a:lvl1pPr>
            <a:lvl2pPr lvl="1" algn="ctr">
              <a:spcBef>
                <a:spcPts val="0"/>
              </a:spcBef>
              <a:buSzPct val="100000"/>
              <a:defRPr sz="4800"/>
            </a:lvl2pPr>
            <a:lvl3pPr lvl="2" algn="ctr">
              <a:spcBef>
                <a:spcPts val="0"/>
              </a:spcBef>
              <a:buSzPct val="100000"/>
              <a:defRPr sz="4800"/>
            </a:lvl3pPr>
            <a:lvl4pPr lvl="3" algn="ctr">
              <a:spcBef>
                <a:spcPts val="0"/>
              </a:spcBef>
              <a:buSzPct val="100000"/>
              <a:defRPr sz="4800"/>
            </a:lvl4pPr>
            <a:lvl5pPr lvl="4" algn="ctr">
              <a:spcBef>
                <a:spcPts val="0"/>
              </a:spcBef>
              <a:buSzPct val="100000"/>
              <a:defRPr sz="4800"/>
            </a:lvl5pPr>
            <a:lvl6pPr lvl="5" algn="ctr">
              <a:spcBef>
                <a:spcPts val="0"/>
              </a:spcBef>
              <a:buSzPct val="100000"/>
              <a:defRPr sz="4800"/>
            </a:lvl6pPr>
            <a:lvl7pPr lvl="6" algn="ctr">
              <a:spcBef>
                <a:spcPts val="0"/>
              </a:spcBef>
              <a:buSzPct val="100000"/>
              <a:defRPr sz="4800"/>
            </a:lvl7pPr>
            <a:lvl8pPr lvl="7" algn="ctr">
              <a:spcBef>
                <a:spcPts val="0"/>
              </a:spcBef>
              <a:buSzPct val="100000"/>
              <a:defRPr sz="4800"/>
            </a:lvl8pPr>
            <a:lvl9pPr lvl="8" algn="ctr">
              <a:spcBef>
                <a:spcPts val="0"/>
              </a:spcBef>
              <a:buSzPct val="100000"/>
              <a:defRPr sz="4800"/>
            </a:lvl9pPr>
          </a:lstStyle>
          <a:p/>
        </p:txBody>
      </p:sp>
      <p:sp>
        <p:nvSpPr>
          <p:cNvPr id="19" name="Shape 19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x">
  <p:cSld name="Title and body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1" name="Shape 21"/>
          <p:cNvCxnSpPr/>
          <p:nvPr/>
        </p:nvCxnSpPr>
        <p:spPr>
          <a:xfrm>
            <a:off x="492562" y="1260283"/>
            <a:ext cx="424800" cy="0"/>
          </a:xfrm>
          <a:prstGeom prst="straightConnector1">
            <a:avLst/>
          </a:prstGeom>
          <a:noFill/>
          <a:ln cap="flat" cmpd="sng" w="38100">
            <a:solidFill>
              <a:schemeClr val="accent4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22" name="Shape 22"/>
          <p:cNvSpPr txBox="1"/>
          <p:nvPr>
            <p:ph type="title"/>
          </p:nvPr>
        </p:nvSpPr>
        <p:spPr>
          <a:xfrm>
            <a:off x="387900" y="458025"/>
            <a:ext cx="8368200" cy="6861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3" name="Shape 23"/>
          <p:cNvSpPr txBox="1"/>
          <p:nvPr>
            <p:ph idx="1" type="body"/>
          </p:nvPr>
        </p:nvSpPr>
        <p:spPr>
          <a:xfrm>
            <a:off x="387900" y="1489824"/>
            <a:ext cx="8368200" cy="30789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4" name="Shape 24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ColTx">
  <p:cSld name="Title and two columns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6" name="Shape 26"/>
          <p:cNvCxnSpPr/>
          <p:nvPr/>
        </p:nvCxnSpPr>
        <p:spPr>
          <a:xfrm>
            <a:off x="492562" y="1260283"/>
            <a:ext cx="424800" cy="0"/>
          </a:xfrm>
          <a:prstGeom prst="straightConnector1">
            <a:avLst/>
          </a:prstGeom>
          <a:noFill/>
          <a:ln cap="flat" cmpd="sng" w="38100">
            <a:solidFill>
              <a:schemeClr val="accent4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27" name="Shape 27"/>
          <p:cNvSpPr txBox="1"/>
          <p:nvPr>
            <p:ph type="title"/>
          </p:nvPr>
        </p:nvSpPr>
        <p:spPr>
          <a:xfrm>
            <a:off x="387900" y="458025"/>
            <a:ext cx="8368200" cy="6861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8" name="Shape 28"/>
          <p:cNvSpPr txBox="1"/>
          <p:nvPr>
            <p:ph idx="1" type="body"/>
          </p:nvPr>
        </p:nvSpPr>
        <p:spPr>
          <a:xfrm>
            <a:off x="387900" y="1489825"/>
            <a:ext cx="3999900" cy="30789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SzPct val="100000"/>
              <a:defRPr sz="14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/>
        </p:txBody>
      </p:sp>
      <p:sp>
        <p:nvSpPr>
          <p:cNvPr id="29" name="Shape 29"/>
          <p:cNvSpPr txBox="1"/>
          <p:nvPr>
            <p:ph idx="2" type="body"/>
          </p:nvPr>
        </p:nvSpPr>
        <p:spPr>
          <a:xfrm>
            <a:off x="4756200" y="1489825"/>
            <a:ext cx="3999900" cy="30789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SzPct val="100000"/>
              <a:defRPr sz="14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/>
        </p:txBody>
      </p:sp>
      <p:sp>
        <p:nvSpPr>
          <p:cNvPr id="30" name="Shape 30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Title only">
    <p:spTree>
      <p:nvGrpSpPr>
        <p:cNvPr id="31" name="Shape 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Shape 32"/>
          <p:cNvSpPr txBox="1"/>
          <p:nvPr>
            <p:ph type="title"/>
          </p:nvPr>
        </p:nvSpPr>
        <p:spPr>
          <a:xfrm>
            <a:off x="387900" y="458025"/>
            <a:ext cx="8368200" cy="6861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33" name="Shape 33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One column text">
    <p:spTree>
      <p:nvGrpSpPr>
        <p:cNvPr id="34" name="Shape 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5" name="Shape 35"/>
          <p:cNvCxnSpPr/>
          <p:nvPr/>
        </p:nvCxnSpPr>
        <p:spPr>
          <a:xfrm>
            <a:off x="489218" y="1412276"/>
            <a:ext cx="331500" cy="0"/>
          </a:xfrm>
          <a:prstGeom prst="straightConnector1">
            <a:avLst/>
          </a:prstGeom>
          <a:noFill/>
          <a:ln cap="flat" cmpd="sng" w="38100">
            <a:solidFill>
              <a:schemeClr val="accent4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36" name="Shape 36"/>
          <p:cNvSpPr txBox="1"/>
          <p:nvPr>
            <p:ph type="title"/>
          </p:nvPr>
        </p:nvSpPr>
        <p:spPr>
          <a:xfrm>
            <a:off x="387900" y="555600"/>
            <a:ext cx="2808000" cy="7557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>
              <a:spcBef>
                <a:spcPts val="0"/>
              </a:spcBef>
              <a:buSzPct val="100000"/>
              <a:defRPr sz="2400"/>
            </a:lvl1pPr>
            <a:lvl2pPr lvl="1">
              <a:spcBef>
                <a:spcPts val="0"/>
              </a:spcBef>
              <a:buSzPct val="100000"/>
              <a:defRPr sz="2400"/>
            </a:lvl2pPr>
            <a:lvl3pPr lvl="2">
              <a:spcBef>
                <a:spcPts val="0"/>
              </a:spcBef>
              <a:buSzPct val="100000"/>
              <a:defRPr sz="2400"/>
            </a:lvl3pPr>
            <a:lvl4pPr lvl="3">
              <a:spcBef>
                <a:spcPts val="0"/>
              </a:spcBef>
              <a:buSzPct val="100000"/>
              <a:defRPr sz="2400"/>
            </a:lvl4pPr>
            <a:lvl5pPr lvl="4">
              <a:spcBef>
                <a:spcPts val="0"/>
              </a:spcBef>
              <a:buSzPct val="100000"/>
              <a:defRPr sz="2400"/>
            </a:lvl5pPr>
            <a:lvl6pPr lvl="5">
              <a:spcBef>
                <a:spcPts val="0"/>
              </a:spcBef>
              <a:buSzPct val="100000"/>
              <a:defRPr sz="2400"/>
            </a:lvl6pPr>
            <a:lvl7pPr lvl="6">
              <a:spcBef>
                <a:spcPts val="0"/>
              </a:spcBef>
              <a:buSzPct val="100000"/>
              <a:defRPr sz="2400"/>
            </a:lvl7pPr>
            <a:lvl8pPr lvl="7">
              <a:spcBef>
                <a:spcPts val="0"/>
              </a:spcBef>
              <a:buSzPct val="100000"/>
              <a:defRPr sz="2400"/>
            </a:lvl8pPr>
            <a:lvl9pPr lvl="8">
              <a:spcBef>
                <a:spcPts val="0"/>
              </a:spcBef>
              <a:buSzPct val="100000"/>
              <a:defRPr sz="2400"/>
            </a:lvl9pPr>
          </a:lstStyle>
          <a:p/>
        </p:txBody>
      </p:sp>
      <p:sp>
        <p:nvSpPr>
          <p:cNvPr id="37" name="Shape 37"/>
          <p:cNvSpPr txBox="1"/>
          <p:nvPr>
            <p:ph idx="1" type="body"/>
          </p:nvPr>
        </p:nvSpPr>
        <p:spPr>
          <a:xfrm>
            <a:off x="387900" y="1594025"/>
            <a:ext cx="2808000" cy="26811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SzPct val="100000"/>
              <a:defRPr sz="12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/>
        </p:txBody>
      </p:sp>
      <p:sp>
        <p:nvSpPr>
          <p:cNvPr id="38" name="Shape 38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Main point">
    <p:spTree>
      <p:nvGrpSpPr>
        <p:cNvPr id="39" name="Shape 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Shape 40"/>
          <p:cNvSpPr txBox="1"/>
          <p:nvPr>
            <p:ph type="title"/>
          </p:nvPr>
        </p:nvSpPr>
        <p:spPr>
          <a:xfrm>
            <a:off x="490250" y="526350"/>
            <a:ext cx="5618700" cy="40908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buSzPct val="100000"/>
              <a:defRPr sz="4800"/>
            </a:lvl1pPr>
            <a:lvl2pPr lvl="1">
              <a:spcBef>
                <a:spcPts val="0"/>
              </a:spcBef>
              <a:buSzPct val="100000"/>
              <a:defRPr sz="4800"/>
            </a:lvl2pPr>
            <a:lvl3pPr lvl="2">
              <a:spcBef>
                <a:spcPts val="0"/>
              </a:spcBef>
              <a:buSzPct val="100000"/>
              <a:defRPr sz="4800"/>
            </a:lvl3pPr>
            <a:lvl4pPr lvl="3">
              <a:spcBef>
                <a:spcPts val="0"/>
              </a:spcBef>
              <a:buSzPct val="100000"/>
              <a:defRPr sz="4800"/>
            </a:lvl4pPr>
            <a:lvl5pPr lvl="4">
              <a:spcBef>
                <a:spcPts val="0"/>
              </a:spcBef>
              <a:buSzPct val="100000"/>
              <a:defRPr sz="4800"/>
            </a:lvl5pPr>
            <a:lvl6pPr lvl="5">
              <a:spcBef>
                <a:spcPts val="0"/>
              </a:spcBef>
              <a:buSzPct val="100000"/>
              <a:defRPr sz="4800"/>
            </a:lvl6pPr>
            <a:lvl7pPr lvl="6">
              <a:spcBef>
                <a:spcPts val="0"/>
              </a:spcBef>
              <a:buSzPct val="100000"/>
              <a:defRPr sz="4800"/>
            </a:lvl7pPr>
            <a:lvl8pPr lvl="7">
              <a:spcBef>
                <a:spcPts val="0"/>
              </a:spcBef>
              <a:buSzPct val="100000"/>
              <a:defRPr sz="4800"/>
            </a:lvl8pPr>
            <a:lvl9pPr lvl="8">
              <a:spcBef>
                <a:spcPts val="0"/>
              </a:spcBef>
              <a:buSzPct val="100000"/>
              <a:defRPr sz="4800"/>
            </a:lvl9pPr>
          </a:lstStyle>
          <a:p/>
        </p:txBody>
      </p:sp>
      <p:sp>
        <p:nvSpPr>
          <p:cNvPr id="41" name="Shape 41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Section title and description">
    <p:spTree>
      <p:nvGrpSpPr>
        <p:cNvPr id="42" name="Shape 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Shape 43"/>
          <p:cNvSpPr/>
          <p:nvPr/>
        </p:nvSpPr>
        <p:spPr>
          <a:xfrm>
            <a:off x="4572000" y="-75"/>
            <a:ext cx="4572000" cy="514350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cxnSp>
        <p:nvCxnSpPr>
          <p:cNvPr id="44" name="Shape 44"/>
          <p:cNvCxnSpPr/>
          <p:nvPr/>
        </p:nvCxnSpPr>
        <p:spPr>
          <a:xfrm>
            <a:off x="5029675" y="4495503"/>
            <a:ext cx="540900" cy="0"/>
          </a:xfrm>
          <a:prstGeom prst="straightConnector1">
            <a:avLst/>
          </a:prstGeom>
          <a:noFill/>
          <a:ln cap="flat" cmpd="sng" w="38100">
            <a:solidFill>
              <a:schemeClr val="accent5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45" name="Shape 45"/>
          <p:cNvSpPr txBox="1"/>
          <p:nvPr>
            <p:ph type="title"/>
          </p:nvPr>
        </p:nvSpPr>
        <p:spPr>
          <a:xfrm>
            <a:off x="265500" y="1209075"/>
            <a:ext cx="4045200" cy="15063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algn="ctr">
              <a:spcBef>
                <a:spcPts val="0"/>
              </a:spcBef>
              <a:buSzPct val="100000"/>
              <a:defRPr sz="3800"/>
            </a:lvl1pPr>
            <a:lvl2pPr lvl="1" algn="ctr">
              <a:spcBef>
                <a:spcPts val="0"/>
              </a:spcBef>
              <a:buSzPct val="100000"/>
              <a:defRPr sz="3800"/>
            </a:lvl2pPr>
            <a:lvl3pPr lvl="2" algn="ctr">
              <a:spcBef>
                <a:spcPts val="0"/>
              </a:spcBef>
              <a:buSzPct val="100000"/>
              <a:defRPr sz="3800"/>
            </a:lvl3pPr>
            <a:lvl4pPr lvl="3" algn="ctr">
              <a:spcBef>
                <a:spcPts val="0"/>
              </a:spcBef>
              <a:buSzPct val="100000"/>
              <a:defRPr sz="3800"/>
            </a:lvl4pPr>
            <a:lvl5pPr lvl="4" algn="ctr">
              <a:spcBef>
                <a:spcPts val="0"/>
              </a:spcBef>
              <a:buSzPct val="100000"/>
              <a:defRPr sz="3800"/>
            </a:lvl5pPr>
            <a:lvl6pPr lvl="5" algn="ctr">
              <a:spcBef>
                <a:spcPts val="0"/>
              </a:spcBef>
              <a:buSzPct val="100000"/>
              <a:defRPr sz="3800"/>
            </a:lvl6pPr>
            <a:lvl7pPr lvl="6" algn="ctr">
              <a:spcBef>
                <a:spcPts val="0"/>
              </a:spcBef>
              <a:buSzPct val="100000"/>
              <a:defRPr sz="3800"/>
            </a:lvl7pPr>
            <a:lvl8pPr lvl="7" algn="ctr">
              <a:spcBef>
                <a:spcPts val="0"/>
              </a:spcBef>
              <a:buSzPct val="100000"/>
              <a:defRPr sz="3800"/>
            </a:lvl8pPr>
            <a:lvl9pPr lvl="8" algn="ctr">
              <a:spcBef>
                <a:spcPts val="0"/>
              </a:spcBef>
              <a:buSzPct val="100000"/>
              <a:defRPr sz="3800"/>
            </a:lvl9pPr>
          </a:lstStyle>
          <a:p/>
        </p:txBody>
      </p:sp>
      <p:sp>
        <p:nvSpPr>
          <p:cNvPr id="46" name="Shape 46"/>
          <p:cNvSpPr txBox="1"/>
          <p:nvPr>
            <p:ph idx="1" type="subTitle"/>
          </p:nvPr>
        </p:nvSpPr>
        <p:spPr>
          <a:xfrm>
            <a:off x="265500" y="2769000"/>
            <a:ext cx="4045200" cy="13455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ct val="100000"/>
              <a:buNone/>
              <a:defRPr sz="2100">
                <a:solidFill>
                  <a:schemeClr val="accent5"/>
                </a:solidFill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ct val="100000"/>
              <a:buNone/>
              <a:defRPr sz="2100">
                <a:solidFill>
                  <a:schemeClr val="accent5"/>
                </a:solidFill>
              </a:defRPr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ct val="100000"/>
              <a:buNone/>
              <a:defRPr sz="2100">
                <a:solidFill>
                  <a:schemeClr val="accent5"/>
                </a:solidFill>
              </a:defRPr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ct val="100000"/>
              <a:buNone/>
              <a:defRPr sz="2100">
                <a:solidFill>
                  <a:schemeClr val="accent5"/>
                </a:solidFill>
              </a:defRPr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ct val="100000"/>
              <a:buNone/>
              <a:defRPr sz="2100">
                <a:solidFill>
                  <a:schemeClr val="accent5"/>
                </a:solidFill>
              </a:defRPr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ct val="100000"/>
              <a:buNone/>
              <a:defRPr sz="2100">
                <a:solidFill>
                  <a:schemeClr val="accent5"/>
                </a:solidFill>
              </a:defRPr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ct val="100000"/>
              <a:buNone/>
              <a:defRPr sz="2100">
                <a:solidFill>
                  <a:schemeClr val="accent5"/>
                </a:solidFill>
              </a:defRPr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ct val="100000"/>
              <a:buNone/>
              <a:defRPr sz="2100">
                <a:solidFill>
                  <a:schemeClr val="accent5"/>
                </a:solidFill>
              </a:defRPr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ct val="100000"/>
              <a:buNone/>
              <a:defRPr sz="2100">
                <a:solidFill>
                  <a:schemeClr val="accent5"/>
                </a:solidFill>
              </a:defRPr>
            </a:lvl9pPr>
          </a:lstStyle>
          <a:p/>
        </p:txBody>
      </p:sp>
      <p:sp>
        <p:nvSpPr>
          <p:cNvPr id="47" name="Shape 47"/>
          <p:cNvSpPr txBox="1"/>
          <p:nvPr>
            <p:ph idx="2" type="body"/>
          </p:nvPr>
        </p:nvSpPr>
        <p:spPr>
          <a:xfrm>
            <a:off x="4939500" y="724200"/>
            <a:ext cx="3837000" cy="36951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48" name="Shape 48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Caption">
    <p:spTree>
      <p:nvGrpSpPr>
        <p:cNvPr id="49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Shape 50"/>
          <p:cNvSpPr txBox="1"/>
          <p:nvPr>
            <p:ph idx="1" type="body"/>
          </p:nvPr>
        </p:nvSpPr>
        <p:spPr>
          <a:xfrm>
            <a:off x="319500" y="4233725"/>
            <a:ext cx="5998800" cy="5988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 typeface="Roboto Slab"/>
              <a:buNone/>
              <a:defRPr>
                <a:latin typeface="Roboto Slab"/>
                <a:ea typeface="Roboto Slab"/>
                <a:cs typeface="Roboto Slab"/>
                <a:sym typeface="Roboto Slab"/>
              </a:defRPr>
            </a:lvl1pPr>
          </a:lstStyle>
          <a:p/>
        </p:txBody>
      </p:sp>
      <p:sp>
        <p:nvSpPr>
          <p:cNvPr id="51" name="Shape 51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hape 6"/>
          <p:cNvSpPr txBox="1"/>
          <p:nvPr>
            <p:ph type="title"/>
          </p:nvPr>
        </p:nvSpPr>
        <p:spPr>
          <a:xfrm>
            <a:off x="387900" y="458025"/>
            <a:ext cx="8368200" cy="6861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rIns="91425" tIns="91425"/>
          <a:lstStyle>
            <a:lvl1pPr lvl="0">
              <a:spcBef>
                <a:spcPts val="0"/>
              </a:spcBef>
              <a:buClr>
                <a:schemeClr val="dk1"/>
              </a:buClr>
              <a:buSzPct val="100000"/>
              <a:buFont typeface="Roboto Slab"/>
              <a:buNone/>
              <a:defRPr sz="3000">
                <a:solidFill>
                  <a:schemeClr val="dk1"/>
                </a:solidFill>
                <a:latin typeface="Roboto Slab"/>
                <a:ea typeface="Roboto Slab"/>
                <a:cs typeface="Roboto Slab"/>
                <a:sym typeface="Roboto Slab"/>
              </a:defRPr>
            </a:lvl1pPr>
            <a:lvl2pPr lvl="1">
              <a:spcBef>
                <a:spcPts val="0"/>
              </a:spcBef>
              <a:buClr>
                <a:schemeClr val="dk1"/>
              </a:buClr>
              <a:buSzPct val="100000"/>
              <a:buFont typeface="Roboto Slab"/>
              <a:buNone/>
              <a:defRPr sz="3000">
                <a:solidFill>
                  <a:schemeClr val="dk1"/>
                </a:solidFill>
                <a:latin typeface="Roboto Slab"/>
                <a:ea typeface="Roboto Slab"/>
                <a:cs typeface="Roboto Slab"/>
                <a:sym typeface="Roboto Slab"/>
              </a:defRPr>
            </a:lvl2pPr>
            <a:lvl3pPr lvl="2">
              <a:spcBef>
                <a:spcPts val="0"/>
              </a:spcBef>
              <a:buClr>
                <a:schemeClr val="dk1"/>
              </a:buClr>
              <a:buSzPct val="100000"/>
              <a:buFont typeface="Roboto Slab"/>
              <a:buNone/>
              <a:defRPr sz="3000">
                <a:solidFill>
                  <a:schemeClr val="dk1"/>
                </a:solidFill>
                <a:latin typeface="Roboto Slab"/>
                <a:ea typeface="Roboto Slab"/>
                <a:cs typeface="Roboto Slab"/>
                <a:sym typeface="Roboto Slab"/>
              </a:defRPr>
            </a:lvl3pPr>
            <a:lvl4pPr lvl="3">
              <a:spcBef>
                <a:spcPts val="0"/>
              </a:spcBef>
              <a:buClr>
                <a:schemeClr val="dk1"/>
              </a:buClr>
              <a:buSzPct val="100000"/>
              <a:buFont typeface="Roboto Slab"/>
              <a:buNone/>
              <a:defRPr sz="3000">
                <a:solidFill>
                  <a:schemeClr val="dk1"/>
                </a:solidFill>
                <a:latin typeface="Roboto Slab"/>
                <a:ea typeface="Roboto Slab"/>
                <a:cs typeface="Roboto Slab"/>
                <a:sym typeface="Roboto Slab"/>
              </a:defRPr>
            </a:lvl4pPr>
            <a:lvl5pPr lvl="4">
              <a:spcBef>
                <a:spcPts val="0"/>
              </a:spcBef>
              <a:buClr>
                <a:schemeClr val="dk1"/>
              </a:buClr>
              <a:buSzPct val="100000"/>
              <a:buFont typeface="Roboto Slab"/>
              <a:buNone/>
              <a:defRPr sz="3000">
                <a:solidFill>
                  <a:schemeClr val="dk1"/>
                </a:solidFill>
                <a:latin typeface="Roboto Slab"/>
                <a:ea typeface="Roboto Slab"/>
                <a:cs typeface="Roboto Slab"/>
                <a:sym typeface="Roboto Slab"/>
              </a:defRPr>
            </a:lvl5pPr>
            <a:lvl6pPr lvl="5">
              <a:spcBef>
                <a:spcPts val="0"/>
              </a:spcBef>
              <a:buClr>
                <a:schemeClr val="dk1"/>
              </a:buClr>
              <a:buSzPct val="100000"/>
              <a:buFont typeface="Roboto Slab"/>
              <a:buNone/>
              <a:defRPr sz="3000">
                <a:solidFill>
                  <a:schemeClr val="dk1"/>
                </a:solidFill>
                <a:latin typeface="Roboto Slab"/>
                <a:ea typeface="Roboto Slab"/>
                <a:cs typeface="Roboto Slab"/>
                <a:sym typeface="Roboto Slab"/>
              </a:defRPr>
            </a:lvl6pPr>
            <a:lvl7pPr lvl="6">
              <a:spcBef>
                <a:spcPts val="0"/>
              </a:spcBef>
              <a:buClr>
                <a:schemeClr val="dk1"/>
              </a:buClr>
              <a:buSzPct val="100000"/>
              <a:buFont typeface="Roboto Slab"/>
              <a:buNone/>
              <a:defRPr sz="3000">
                <a:solidFill>
                  <a:schemeClr val="dk1"/>
                </a:solidFill>
                <a:latin typeface="Roboto Slab"/>
                <a:ea typeface="Roboto Slab"/>
                <a:cs typeface="Roboto Slab"/>
                <a:sym typeface="Roboto Slab"/>
              </a:defRPr>
            </a:lvl7pPr>
            <a:lvl8pPr lvl="7">
              <a:spcBef>
                <a:spcPts val="0"/>
              </a:spcBef>
              <a:buClr>
                <a:schemeClr val="dk1"/>
              </a:buClr>
              <a:buSzPct val="100000"/>
              <a:buFont typeface="Roboto Slab"/>
              <a:buNone/>
              <a:defRPr sz="3000">
                <a:solidFill>
                  <a:schemeClr val="dk1"/>
                </a:solidFill>
                <a:latin typeface="Roboto Slab"/>
                <a:ea typeface="Roboto Slab"/>
                <a:cs typeface="Roboto Slab"/>
                <a:sym typeface="Roboto Slab"/>
              </a:defRPr>
            </a:lvl8pPr>
            <a:lvl9pPr lvl="8">
              <a:spcBef>
                <a:spcPts val="0"/>
              </a:spcBef>
              <a:buClr>
                <a:schemeClr val="dk1"/>
              </a:buClr>
              <a:buSzPct val="100000"/>
              <a:buFont typeface="Roboto Slab"/>
              <a:buNone/>
              <a:defRPr sz="3000">
                <a:solidFill>
                  <a:schemeClr val="dk1"/>
                </a:solidFill>
                <a:latin typeface="Roboto Slab"/>
                <a:ea typeface="Roboto Slab"/>
                <a:cs typeface="Roboto Slab"/>
                <a:sym typeface="Roboto Slab"/>
              </a:defRPr>
            </a:lvl9pPr>
          </a:lstStyle>
          <a:p/>
        </p:txBody>
      </p:sp>
      <p:sp>
        <p:nvSpPr>
          <p:cNvPr id="7" name="Shape 7"/>
          <p:cNvSpPr txBox="1"/>
          <p:nvPr>
            <p:ph idx="1" type="body"/>
          </p:nvPr>
        </p:nvSpPr>
        <p:spPr>
          <a:xfrm>
            <a:off x="387900" y="1489824"/>
            <a:ext cx="8368200" cy="3078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1"/>
              </a:buClr>
              <a:buSzPct val="100000"/>
              <a:buFont typeface="Roboto"/>
              <a:defRPr sz="18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lvl="1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1"/>
              </a:buClr>
              <a:buFont typeface="Roboto"/>
              <a:defRPr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lvl="2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1"/>
              </a:buClr>
              <a:buFont typeface="Roboto"/>
              <a:defRPr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lvl="3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1"/>
              </a:buClr>
              <a:buFont typeface="Roboto"/>
              <a:defRPr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lvl="4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1"/>
              </a:buClr>
              <a:buFont typeface="Roboto"/>
              <a:defRPr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lvl="5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1"/>
              </a:buClr>
              <a:buFont typeface="Roboto"/>
              <a:defRPr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lvl="6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1"/>
              </a:buClr>
              <a:buFont typeface="Roboto"/>
              <a:defRPr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lvl="7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1"/>
              </a:buClr>
              <a:buFont typeface="Roboto"/>
              <a:defRPr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lvl="8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1"/>
              </a:buClr>
              <a:buFont typeface="Roboto"/>
              <a:defRPr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/>
        </p:txBody>
      </p:sp>
      <p:sp>
        <p:nvSpPr>
          <p:cNvPr id="8" name="Shape 8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 algn="r">
              <a:spcBef>
                <a:spcPts val="0"/>
              </a:spcBef>
              <a:buNone/>
            </a:pPr>
            <a:fld id="{00000000-1234-1234-1234-123412341234}" type="slidenum">
              <a:rPr lang="en" sz="1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rPr>
              <a:t>‹#›</a:t>
            </a:fld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Relationship Id="rId3" Type="http://schemas.openxmlformats.org/officeDocument/2006/relationships/hyperlink" Target="https://docs.google.com/document/d/1i8crQNkPwCX2l8m9SguVuV7fQp1c-tRK20crlZndnpk/edit?usp=sharing" TargetMode="Externa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.xml"/><Relationship Id="rId3" Type="http://schemas.openxmlformats.org/officeDocument/2006/relationships/hyperlink" Target="https://docs.google.com/document/d/1xDv1E7582y4q5P4XNcbW88zWimz0gPROnfimWuxbQV8/edit?usp=sharing" TargetMode="Externa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5.xml"/><Relationship Id="rId3" Type="http://schemas.openxmlformats.org/officeDocument/2006/relationships/hyperlink" Target="https://docs.google.com/document/d/12xClea0kV0ZFZt55D0wXpxC7kAX5bOdc3wThlnCfNs4/edit?usp=sharing" TargetMode="Externa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6.xml"/><Relationship Id="rId3" Type="http://schemas.openxmlformats.org/officeDocument/2006/relationships/hyperlink" Target="https://docs.google.com/document/d/13NWkxwLkfK6QND3yy3Y9MG6LBRDl-6RDK5ovRqFz8I0/edit?usp=sharing" TargetMode="Externa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7.xml"/><Relationship Id="rId3" Type="http://schemas.openxmlformats.org/officeDocument/2006/relationships/hyperlink" Target="http://sewelectric.org/" TargetMode="External"/><Relationship Id="rId4" Type="http://schemas.openxmlformats.org/officeDocument/2006/relationships/hyperlink" Target="https://www.arduino.cc/" TargetMode="External"/><Relationship Id="rId5" Type="http://schemas.openxmlformats.org/officeDocument/2006/relationships/hyperlink" Target="http://lilypadarduino.org/" TargetMode="Externa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62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Shape 63"/>
          <p:cNvSpPr txBox="1"/>
          <p:nvPr>
            <p:ph type="ctrTitle"/>
          </p:nvPr>
        </p:nvSpPr>
        <p:spPr>
          <a:xfrm>
            <a:off x="1049250" y="1188925"/>
            <a:ext cx="7045500" cy="14574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Programming in Theatre Project</a:t>
            </a:r>
          </a:p>
        </p:txBody>
      </p:sp>
      <p:sp>
        <p:nvSpPr>
          <p:cNvPr id="64" name="Shape 64"/>
          <p:cNvSpPr txBox="1"/>
          <p:nvPr>
            <p:ph idx="1" type="subTitle"/>
          </p:nvPr>
        </p:nvSpPr>
        <p:spPr>
          <a:xfrm>
            <a:off x="311700" y="4139700"/>
            <a:ext cx="8520600" cy="7926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Nancy Cattrell</a:t>
            </a:r>
          </a:p>
          <a:p>
            <a:pPr lvl="0">
              <a:spcBef>
                <a:spcPts val="0"/>
              </a:spcBef>
              <a:buNone/>
            </a:pPr>
            <a:r>
              <a:rPr lang="en"/>
              <a:t>Apex Friendship High School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68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Shape 69"/>
          <p:cNvSpPr txBox="1"/>
          <p:nvPr>
            <p:ph type="title"/>
          </p:nvPr>
        </p:nvSpPr>
        <p:spPr>
          <a:xfrm>
            <a:off x="387900" y="458025"/>
            <a:ext cx="8368200" cy="6861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Brief History</a:t>
            </a:r>
          </a:p>
        </p:txBody>
      </p:sp>
      <p:sp>
        <p:nvSpPr>
          <p:cNvPr id="70" name="Shape 70"/>
          <p:cNvSpPr txBox="1"/>
          <p:nvPr>
            <p:ph idx="1" type="body"/>
          </p:nvPr>
        </p:nvSpPr>
        <p:spPr>
          <a:xfrm>
            <a:off x="387900" y="1489824"/>
            <a:ext cx="8368200" cy="30789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lnSpc>
                <a:spcPct val="100000"/>
              </a:lnSpc>
              <a:spcBef>
                <a:spcPts val="600"/>
              </a:spcBef>
              <a:spcAft>
                <a:spcPts val="600"/>
              </a:spcAft>
              <a:buNone/>
            </a:pP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Technology in theater began as early as theater.  </a:t>
            </a:r>
          </a:p>
          <a:p>
            <a:pPr lvl="0" rtl="0">
              <a:lnSpc>
                <a:spcPct val="100000"/>
              </a:lnSpc>
              <a:spcBef>
                <a:spcPts val="600"/>
              </a:spcBef>
              <a:spcAft>
                <a:spcPts val="600"/>
              </a:spcAft>
              <a:buNone/>
            </a:pPr>
            <a:r>
              <a:t/>
            </a:r>
            <a:endParaRPr sz="1200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lvl="0" rtl="0">
              <a:lnSpc>
                <a:spcPct val="100000"/>
              </a:lnSpc>
              <a:spcBef>
                <a:spcPts val="600"/>
              </a:spcBef>
              <a:spcAft>
                <a:spcPts val="600"/>
              </a:spcAft>
              <a:buNone/>
            </a:pP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Outside performances were common in ancient Greek and Roman theater and natural light continued to be used into the 1600s when candlelight was introduced.</a:t>
            </a:r>
          </a:p>
          <a:p>
            <a:pPr lvl="0" rtl="0">
              <a:lnSpc>
                <a:spcPct val="100000"/>
              </a:lnSpc>
              <a:spcBef>
                <a:spcPts val="600"/>
              </a:spcBef>
              <a:spcAft>
                <a:spcPts val="600"/>
              </a:spcAft>
              <a:buNone/>
            </a:pPr>
            <a:r>
              <a:t/>
            </a:r>
            <a:endParaRPr sz="1200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lvl="0" rtl="0">
              <a:lnSpc>
                <a:spcPct val="100000"/>
              </a:lnSpc>
              <a:spcBef>
                <a:spcPts val="600"/>
              </a:spcBef>
              <a:spcAft>
                <a:spcPts val="600"/>
              </a:spcAft>
              <a:buNone/>
            </a:pP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In the late 1700s, indoor lighting was improved using gas.  The invention of the incandescent lamp in 1879, caused almost all theaters to use electric lighting by 1900.  </a:t>
            </a:r>
          </a:p>
          <a:p>
            <a:pPr lvl="0" rtl="0">
              <a:lnSpc>
                <a:spcPct val="100000"/>
              </a:lnSpc>
              <a:spcBef>
                <a:spcPts val="600"/>
              </a:spcBef>
              <a:spcAft>
                <a:spcPts val="600"/>
              </a:spcAft>
              <a:buNone/>
            </a:pPr>
            <a:r>
              <a:t/>
            </a:r>
            <a:endParaRPr sz="1200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lvl="0" rtl="0">
              <a:lnSpc>
                <a:spcPct val="100000"/>
              </a:lnSpc>
              <a:spcBef>
                <a:spcPts val="600"/>
              </a:spcBef>
              <a:spcAft>
                <a:spcPts val="600"/>
              </a:spcAft>
              <a:buNone/>
            </a:pP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Lighting now utilizes lights that are automated, move, and change color and/or pattern.</a:t>
            </a:r>
          </a:p>
          <a:p>
            <a:pPr lvl="0" rtl="0">
              <a:lnSpc>
                <a:spcPct val="100000"/>
              </a:lnSpc>
              <a:spcBef>
                <a:spcPts val="600"/>
              </a:spcBef>
              <a:spcAft>
                <a:spcPts val="600"/>
              </a:spcAft>
              <a:buNone/>
            </a:pPr>
            <a:r>
              <a:t/>
            </a:r>
            <a:endParaRPr sz="1200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lvl="0">
              <a:lnSpc>
                <a:spcPct val="100000"/>
              </a:lnSpc>
              <a:spcBef>
                <a:spcPts val="600"/>
              </a:spcBef>
              <a:spcAft>
                <a:spcPts val="600"/>
              </a:spcAft>
              <a:buClr>
                <a:schemeClr val="dk1"/>
              </a:buClr>
              <a:buSzPct val="91666"/>
              <a:buFont typeface="Arial"/>
              <a:buNone/>
            </a:pPr>
            <a:r>
              <a:rPr lang="en" sz="12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Today, technology has been incorporated into all aspects of theater, including sets, props, and costumes.    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Shape 75"/>
          <p:cNvSpPr txBox="1"/>
          <p:nvPr>
            <p:ph type="title"/>
          </p:nvPr>
        </p:nvSpPr>
        <p:spPr>
          <a:xfrm>
            <a:off x="387900" y="458025"/>
            <a:ext cx="8368200" cy="6861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Design Process</a:t>
            </a:r>
          </a:p>
        </p:txBody>
      </p:sp>
      <p:sp>
        <p:nvSpPr>
          <p:cNvPr id="76" name="Shape 76"/>
          <p:cNvSpPr txBox="1"/>
          <p:nvPr>
            <p:ph idx="1" type="body"/>
          </p:nvPr>
        </p:nvSpPr>
        <p:spPr>
          <a:xfrm>
            <a:off x="387900" y="1489824"/>
            <a:ext cx="8368200" cy="30789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Utilize the engineering design process to create a costume or prop piece which incorporates programming through the use of a LilyPad arduino.  </a:t>
            </a:r>
          </a:p>
          <a:p>
            <a:pPr indent="0" lvl="0" marL="457200" rtl="0">
              <a:spcBef>
                <a:spcPts val="0"/>
              </a:spcBef>
              <a:buNone/>
            </a:pPr>
            <a:r>
              <a:rPr lang="en"/>
              <a:t>Include a sketch of the piece, materials needed, and what you want your piece to do.  </a:t>
            </a:r>
          </a:p>
          <a:p>
            <a:pPr indent="0" lvl="0" marL="457200"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indent="0" lvl="0" marL="457200"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indent="0" lvl="0" marL="0"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0"/>
              </a:spcBef>
              <a:buNone/>
            </a:pPr>
            <a:r>
              <a:rPr lang="en" u="sng">
                <a:solidFill>
                  <a:schemeClr val="hlink"/>
                </a:solidFill>
                <a:hlinkClick r:id="rId3"/>
              </a:rPr>
              <a:t>Engineering Design Process Rubric</a:t>
            </a:r>
          </a:p>
          <a:p>
            <a:pPr indent="0" lvl="0" marL="45720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80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Shape 81"/>
          <p:cNvSpPr txBox="1"/>
          <p:nvPr>
            <p:ph type="title"/>
          </p:nvPr>
        </p:nvSpPr>
        <p:spPr>
          <a:xfrm>
            <a:off x="387900" y="458025"/>
            <a:ext cx="8368200" cy="6861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Part 1: Construction</a:t>
            </a:r>
          </a:p>
        </p:txBody>
      </p:sp>
      <p:sp>
        <p:nvSpPr>
          <p:cNvPr id="82" name="Shape 82"/>
          <p:cNvSpPr txBox="1"/>
          <p:nvPr>
            <p:ph idx="1" type="body"/>
          </p:nvPr>
        </p:nvSpPr>
        <p:spPr>
          <a:xfrm>
            <a:off x="387900" y="1489824"/>
            <a:ext cx="8368200" cy="30789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Be sure to finish all seams and edges.</a:t>
            </a:r>
          </a:p>
          <a:p>
            <a:pPr lvl="0" rtl="0">
              <a:spcBef>
                <a:spcPts val="0"/>
              </a:spcBef>
              <a:buNone/>
            </a:pPr>
            <a:r>
              <a:rPr lang="en"/>
              <a:t>Be aware of how materials will react when stitched.</a:t>
            </a:r>
          </a:p>
          <a:p>
            <a:pPr lvl="0" rtl="0">
              <a:spcBef>
                <a:spcPts val="0"/>
              </a:spcBef>
              <a:buNone/>
            </a:pPr>
            <a:r>
              <a:rPr lang="en"/>
              <a:t>Think about the comfort of the wearer.</a:t>
            </a: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0" rtl="0" algn="ctr">
              <a:spcBef>
                <a:spcPts val="0"/>
              </a:spcBef>
              <a:buNone/>
            </a:pPr>
            <a:r>
              <a:rPr lang="en" u="sng">
                <a:solidFill>
                  <a:schemeClr val="hlink"/>
                </a:solidFill>
                <a:hlinkClick r:id="rId3"/>
              </a:rPr>
              <a:t>Construction Rubric</a:t>
            </a:r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86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Shape 87"/>
          <p:cNvSpPr txBox="1"/>
          <p:nvPr>
            <p:ph type="title"/>
          </p:nvPr>
        </p:nvSpPr>
        <p:spPr>
          <a:xfrm>
            <a:off x="387900" y="458025"/>
            <a:ext cx="8368200" cy="6861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Part 2: Programming</a:t>
            </a:r>
          </a:p>
        </p:txBody>
      </p:sp>
      <p:sp>
        <p:nvSpPr>
          <p:cNvPr id="88" name="Shape 88"/>
          <p:cNvSpPr txBox="1"/>
          <p:nvPr>
            <p:ph idx="1" type="body"/>
          </p:nvPr>
        </p:nvSpPr>
        <p:spPr>
          <a:xfrm>
            <a:off x="387900" y="1489824"/>
            <a:ext cx="8368200" cy="30789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Use programming to make your device do at least 3 different things.  These can include:</a:t>
            </a:r>
          </a:p>
          <a:p>
            <a:pPr lvl="0" rtl="0">
              <a:spcBef>
                <a:spcPts val="0"/>
              </a:spcBef>
              <a:buNone/>
            </a:pPr>
            <a:r>
              <a:rPr lang="en"/>
              <a:t>	Turning light on and off by button or by sensor</a:t>
            </a:r>
          </a:p>
          <a:p>
            <a:pPr lvl="0" rtl="0">
              <a:spcBef>
                <a:spcPts val="0"/>
              </a:spcBef>
              <a:buNone/>
            </a:pPr>
            <a:r>
              <a:rPr lang="en"/>
              <a:t>	Changing the color of the LED</a:t>
            </a:r>
          </a:p>
          <a:p>
            <a:pPr lvl="0" rtl="0">
              <a:spcBef>
                <a:spcPts val="0"/>
              </a:spcBef>
              <a:buNone/>
            </a:pPr>
            <a:r>
              <a:rPr lang="en"/>
              <a:t>	Play music</a:t>
            </a:r>
          </a:p>
          <a:p>
            <a:pPr lvl="0" rtl="0">
              <a:spcBef>
                <a:spcPts val="0"/>
              </a:spcBef>
              <a:buNone/>
            </a:pPr>
            <a:r>
              <a:rPr lang="en"/>
              <a:t>	</a:t>
            </a:r>
          </a:p>
          <a:p>
            <a:pPr lvl="0" algn="ctr">
              <a:spcBef>
                <a:spcPts val="0"/>
              </a:spcBef>
              <a:buNone/>
            </a:pPr>
            <a:r>
              <a:rPr lang="en" u="sng">
                <a:solidFill>
                  <a:schemeClr val="hlink"/>
                </a:solidFill>
                <a:hlinkClick r:id="rId3"/>
              </a:rPr>
              <a:t>Programming Rubric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92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Shape 93"/>
          <p:cNvSpPr txBox="1"/>
          <p:nvPr>
            <p:ph type="title"/>
          </p:nvPr>
        </p:nvSpPr>
        <p:spPr>
          <a:xfrm>
            <a:off x="387900" y="458025"/>
            <a:ext cx="8368200" cy="6861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Part 3: Final Product</a:t>
            </a:r>
          </a:p>
        </p:txBody>
      </p:sp>
      <p:sp>
        <p:nvSpPr>
          <p:cNvPr id="94" name="Shape 94"/>
          <p:cNvSpPr txBox="1"/>
          <p:nvPr>
            <p:ph idx="1" type="body"/>
          </p:nvPr>
        </p:nvSpPr>
        <p:spPr>
          <a:xfrm>
            <a:off x="387900" y="1489824"/>
            <a:ext cx="8368200" cy="30789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/>
              <a:t>Combine all of the pieces to create your final product.  Programming should be integrated in a logical manner for the piece and should be easy to use for anyone.</a:t>
            </a: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0" algn="ctr">
              <a:spcBef>
                <a:spcPts val="0"/>
              </a:spcBef>
              <a:buNone/>
            </a:pPr>
            <a:r>
              <a:rPr lang="en" u="sng">
                <a:solidFill>
                  <a:schemeClr val="hlink"/>
                </a:solidFill>
                <a:hlinkClick r:id="rId3"/>
              </a:rPr>
              <a:t>Final Product Rubric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98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Shape 99"/>
          <p:cNvSpPr txBox="1"/>
          <p:nvPr>
            <p:ph type="title"/>
          </p:nvPr>
        </p:nvSpPr>
        <p:spPr>
          <a:xfrm>
            <a:off x="387900" y="458025"/>
            <a:ext cx="8368200" cy="686100"/>
          </a:xfrm>
          <a:prstGeom prst="rect">
            <a:avLst/>
          </a:prstGeom>
        </p:spPr>
        <p:txBody>
          <a:bodyPr anchorCtr="0" anchor="b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Resources</a:t>
            </a:r>
          </a:p>
        </p:txBody>
      </p:sp>
      <p:sp>
        <p:nvSpPr>
          <p:cNvPr id="100" name="Shape 100"/>
          <p:cNvSpPr txBox="1"/>
          <p:nvPr>
            <p:ph idx="1" type="body"/>
          </p:nvPr>
        </p:nvSpPr>
        <p:spPr>
          <a:xfrm>
            <a:off x="387900" y="1489824"/>
            <a:ext cx="8368200" cy="30789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 u="sng">
                <a:solidFill>
                  <a:schemeClr val="hlink"/>
                </a:solidFill>
                <a:hlinkClick r:id="rId3"/>
              </a:rPr>
              <a:t>http://sewelectric.org/</a:t>
            </a:r>
          </a:p>
          <a:p>
            <a:pPr lvl="0" rtl="0">
              <a:spcBef>
                <a:spcPts val="0"/>
              </a:spcBef>
              <a:buNone/>
            </a:pPr>
            <a:r>
              <a:rPr lang="en" u="sng">
                <a:solidFill>
                  <a:schemeClr val="hlink"/>
                </a:solidFill>
                <a:hlinkClick r:id="rId4"/>
              </a:rPr>
              <a:t>https://www.arduino.cc/</a:t>
            </a:r>
          </a:p>
          <a:p>
            <a:pPr lvl="0" rtl="0">
              <a:spcBef>
                <a:spcPts val="0"/>
              </a:spcBef>
              <a:buNone/>
            </a:pPr>
            <a:r>
              <a:rPr lang="en" u="sng">
                <a:solidFill>
                  <a:schemeClr val="hlink"/>
                </a:solidFill>
                <a:hlinkClick r:id="rId5"/>
              </a:rPr>
              <a:t>http://lilypadarduino.org/</a:t>
            </a:r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marina">
  <a:themeElements>
    <a:clrScheme name="Marina">
      <a:dk1>
        <a:srgbClr val="FFFFFF"/>
      </a:dk1>
      <a:lt1>
        <a:srgbClr val="00517C"/>
      </a:lt1>
      <a:dk2>
        <a:srgbClr val="004065"/>
      </a:dk2>
      <a:lt2>
        <a:srgbClr val="CFD8DC"/>
      </a:lt2>
      <a:accent1>
        <a:srgbClr val="0277BD"/>
      </a:accent1>
      <a:accent2>
        <a:srgbClr val="558B2F"/>
      </a:accent2>
      <a:accent3>
        <a:srgbClr val="009688"/>
      </a:accent3>
      <a:accent4>
        <a:srgbClr val="039BE5"/>
      </a:accent4>
      <a:accent5>
        <a:srgbClr val="8BC34A"/>
      </a:accent5>
      <a:accent6>
        <a:srgbClr val="FFEB38"/>
      </a:accent6>
      <a:hlink>
        <a:srgbClr val="8BC34A"/>
      </a:hlink>
      <a:folHlink>
        <a:srgbClr val="8BC34A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